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sldIdLst>
    <p:sldId id="257" r:id="rId2"/>
    <p:sldId id="265" r:id="rId3"/>
  </p:sldIdLst>
  <p:sldSz cx="6858000" cy="9906000" type="A4"/>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3120">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CFC6AD"/>
    <a:srgbClr val="E6E6E6"/>
    <a:srgbClr val="ECCFB5"/>
    <a:srgbClr val="FF6666"/>
    <a:srgbClr val="4C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93" autoAdjust="0"/>
  </p:normalViewPr>
  <p:slideViewPr>
    <p:cSldViewPr>
      <p:cViewPr>
        <p:scale>
          <a:sx n="53" d="100"/>
          <a:sy n="53" d="100"/>
        </p:scale>
        <p:origin x="-2250" y="192"/>
      </p:cViewPr>
      <p:guideLst>
        <p:guide orient="horz" pos="3120"/>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panose="020B0604020202020204" pitchFamily="34" charset="0"/>
              </a:defRPr>
            </a:lvl1pPr>
          </a:lstStyle>
          <a:p>
            <a:pPr>
              <a:defRPr/>
            </a:pPr>
            <a:endParaRPr lang="en-GB" alt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panose="020B0604020202020204" pitchFamily="34" charset="0"/>
              </a:defRPr>
            </a:lvl1pPr>
          </a:lstStyle>
          <a:p>
            <a:pPr>
              <a:defRPr/>
            </a:pPr>
            <a:endParaRPr lang="en-GB" altLang="en-US"/>
          </a:p>
        </p:txBody>
      </p:sp>
      <p:sp>
        <p:nvSpPr>
          <p:cNvPr id="2052" name="Rectangle 4"/>
          <p:cNvSpPr>
            <a:spLocks noGrp="1" noRot="1" noChangeAspect="1" noChangeArrowheads="1" noTextEdit="1"/>
          </p:cNvSpPr>
          <p:nvPr>
            <p:ph type="sldImg" idx="2"/>
          </p:nvPr>
        </p:nvSpPr>
        <p:spPr bwMode="auto">
          <a:xfrm>
            <a:off x="2241550" y="685800"/>
            <a:ext cx="23749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panose="020B0604020202020204" pitchFamily="34" charset="0"/>
              </a:defRPr>
            </a:lvl1pPr>
          </a:lstStyle>
          <a:p>
            <a:pPr>
              <a:defRPr/>
            </a:pPr>
            <a:endParaRPr lang="en-GB"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panose="020B0604020202020204" pitchFamily="34" charset="0"/>
              </a:defRPr>
            </a:lvl1pPr>
          </a:lstStyle>
          <a:p>
            <a:pPr>
              <a:defRPr/>
            </a:pPr>
            <a:fld id="{EE36F0C9-AEA4-48A3-B955-8D4606DAE117}" type="slidenum">
              <a:rPr lang="en-GB" altLang="en-US"/>
              <a:pPr>
                <a:defRPr/>
              </a:pPr>
              <a:t>‹#›</a:t>
            </a:fld>
            <a:endParaRPr lang="en-GB" altLang="en-US"/>
          </a:p>
        </p:txBody>
      </p:sp>
    </p:spTree>
    <p:extLst>
      <p:ext uri="{BB962C8B-B14F-4D97-AF65-F5344CB8AC3E}">
        <p14:creationId xmlns:p14="http://schemas.microsoft.com/office/powerpoint/2010/main" val="695327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997A99E3-2C59-4768-8151-047B85E7AA5D}" type="slidenum">
              <a:rPr lang="en-GB" altLang="en-US" sz="1200">
                <a:latin typeface="Arial" panose="020B0604020202020204" pitchFamily="34" charset="0"/>
              </a:rPr>
              <a:pPr/>
              <a:t>1</a:t>
            </a:fld>
            <a:endParaRPr lang="en-GB" altLang="en-US" sz="1200">
              <a:latin typeface="Arial" panose="020B0604020202020204" pitchFamily="34"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59920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8F814EF5-2F84-4C5B-8E13-DBB9C9B3446C}" type="slidenum">
              <a:rPr lang="en-GB" altLang="en-US" sz="1200">
                <a:latin typeface="Arial" panose="020B0604020202020204" pitchFamily="34" charset="0"/>
              </a:rPr>
              <a:pPr/>
              <a:t>2</a:t>
            </a:fld>
            <a:endParaRPr lang="en-GB" altLang="en-US" sz="1200">
              <a:latin typeface="Arial" panose="020B0604020202020204" pitchFamily="34"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0191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7CED1C5-5735-4013-96CD-AD1158A92141}" type="slidenum">
              <a:rPr lang="en-US" altLang="en-US"/>
              <a:pPr>
                <a:defRPr/>
              </a:pPr>
              <a:t>‹#›</a:t>
            </a:fld>
            <a:endParaRPr lang="en-US" altLang="en-US"/>
          </a:p>
        </p:txBody>
      </p:sp>
    </p:spTree>
    <p:extLst>
      <p:ext uri="{BB962C8B-B14F-4D97-AF65-F5344CB8AC3E}">
        <p14:creationId xmlns:p14="http://schemas.microsoft.com/office/powerpoint/2010/main" val="299055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2EDB0E7-B140-4244-BFA2-D3E14D071779}" type="slidenum">
              <a:rPr lang="en-US" altLang="en-US"/>
              <a:pPr>
                <a:defRPr/>
              </a:pPr>
              <a:t>‹#›</a:t>
            </a:fld>
            <a:endParaRPr lang="en-US" altLang="en-US"/>
          </a:p>
        </p:txBody>
      </p:sp>
    </p:spTree>
    <p:extLst>
      <p:ext uri="{BB962C8B-B14F-4D97-AF65-F5344CB8AC3E}">
        <p14:creationId xmlns:p14="http://schemas.microsoft.com/office/powerpoint/2010/main" val="3294581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81063"/>
            <a:ext cx="1457325" cy="792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14350" y="881063"/>
            <a:ext cx="4219575" cy="792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B47424-420D-486F-842D-258769B24E9A}" type="slidenum">
              <a:rPr lang="en-US" altLang="en-US"/>
              <a:pPr>
                <a:defRPr/>
              </a:pPr>
              <a:t>‹#›</a:t>
            </a:fld>
            <a:endParaRPr lang="en-US" altLang="en-US"/>
          </a:p>
        </p:txBody>
      </p:sp>
    </p:spTree>
    <p:extLst>
      <p:ext uri="{BB962C8B-B14F-4D97-AF65-F5344CB8AC3E}">
        <p14:creationId xmlns:p14="http://schemas.microsoft.com/office/powerpoint/2010/main" val="404808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AFB7F9-FEF4-448D-BE6D-63E13409FF8F}" type="slidenum">
              <a:rPr lang="en-US" altLang="en-US"/>
              <a:pPr>
                <a:defRPr/>
              </a:pPr>
              <a:t>‹#›</a:t>
            </a:fld>
            <a:endParaRPr lang="en-US" altLang="en-US"/>
          </a:p>
        </p:txBody>
      </p:sp>
    </p:spTree>
    <p:extLst>
      <p:ext uri="{BB962C8B-B14F-4D97-AF65-F5344CB8AC3E}">
        <p14:creationId xmlns:p14="http://schemas.microsoft.com/office/powerpoint/2010/main" val="273668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D7E5B6-B6DF-42E3-B61D-34057ABAFDB8}" type="slidenum">
              <a:rPr lang="en-US" altLang="en-US"/>
              <a:pPr>
                <a:defRPr/>
              </a:pPr>
              <a:t>‹#›</a:t>
            </a:fld>
            <a:endParaRPr lang="en-US" altLang="en-US"/>
          </a:p>
        </p:txBody>
      </p:sp>
    </p:spTree>
    <p:extLst>
      <p:ext uri="{BB962C8B-B14F-4D97-AF65-F5344CB8AC3E}">
        <p14:creationId xmlns:p14="http://schemas.microsoft.com/office/powerpoint/2010/main" val="270581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4350" y="2862263"/>
            <a:ext cx="283845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862263"/>
            <a:ext cx="283845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AAD10E2-6D59-42D2-8F67-B026ADBECFB0}" type="slidenum">
              <a:rPr lang="en-US" altLang="en-US"/>
              <a:pPr>
                <a:defRPr/>
              </a:pPr>
              <a:t>‹#›</a:t>
            </a:fld>
            <a:endParaRPr lang="en-US" altLang="en-US"/>
          </a:p>
        </p:txBody>
      </p:sp>
    </p:spTree>
    <p:extLst>
      <p:ext uri="{BB962C8B-B14F-4D97-AF65-F5344CB8AC3E}">
        <p14:creationId xmlns:p14="http://schemas.microsoft.com/office/powerpoint/2010/main" val="933373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6E16E78-D5D0-4E44-9A0B-D996CF4FB355}" type="slidenum">
              <a:rPr lang="en-US" altLang="en-US"/>
              <a:pPr>
                <a:defRPr/>
              </a:pPr>
              <a:t>‹#›</a:t>
            </a:fld>
            <a:endParaRPr lang="en-US" altLang="en-US"/>
          </a:p>
        </p:txBody>
      </p:sp>
    </p:spTree>
    <p:extLst>
      <p:ext uri="{BB962C8B-B14F-4D97-AF65-F5344CB8AC3E}">
        <p14:creationId xmlns:p14="http://schemas.microsoft.com/office/powerpoint/2010/main" val="752072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64FDF18-C994-4F65-AE41-CF45D5E53E3E}" type="slidenum">
              <a:rPr lang="en-US" altLang="en-US"/>
              <a:pPr>
                <a:defRPr/>
              </a:pPr>
              <a:t>‹#›</a:t>
            </a:fld>
            <a:endParaRPr lang="en-US" altLang="en-US"/>
          </a:p>
        </p:txBody>
      </p:sp>
    </p:spTree>
    <p:extLst>
      <p:ext uri="{BB962C8B-B14F-4D97-AF65-F5344CB8AC3E}">
        <p14:creationId xmlns:p14="http://schemas.microsoft.com/office/powerpoint/2010/main" val="239047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975FA03-CC9C-46E1-BC10-859F8875E289}" type="slidenum">
              <a:rPr lang="en-US" altLang="en-US"/>
              <a:pPr>
                <a:defRPr/>
              </a:pPr>
              <a:t>‹#›</a:t>
            </a:fld>
            <a:endParaRPr lang="en-US" altLang="en-US"/>
          </a:p>
        </p:txBody>
      </p:sp>
    </p:spTree>
    <p:extLst>
      <p:ext uri="{BB962C8B-B14F-4D97-AF65-F5344CB8AC3E}">
        <p14:creationId xmlns:p14="http://schemas.microsoft.com/office/powerpoint/2010/main" val="353517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48393B1-8AF6-41F0-879F-F55AEAB1CB41}" type="slidenum">
              <a:rPr lang="en-US" altLang="en-US"/>
              <a:pPr>
                <a:defRPr/>
              </a:pPr>
              <a:t>‹#›</a:t>
            </a:fld>
            <a:endParaRPr lang="en-US" altLang="en-US"/>
          </a:p>
        </p:txBody>
      </p:sp>
    </p:spTree>
    <p:extLst>
      <p:ext uri="{BB962C8B-B14F-4D97-AF65-F5344CB8AC3E}">
        <p14:creationId xmlns:p14="http://schemas.microsoft.com/office/powerpoint/2010/main" val="1123072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CF61B9B-CECD-4183-A73B-17BB443D4BBD}" type="slidenum">
              <a:rPr lang="en-US" altLang="en-US"/>
              <a:pPr>
                <a:defRPr/>
              </a:pPr>
              <a:t>‹#›</a:t>
            </a:fld>
            <a:endParaRPr lang="en-US" altLang="en-US"/>
          </a:p>
        </p:txBody>
      </p:sp>
    </p:spTree>
    <p:extLst>
      <p:ext uri="{BB962C8B-B14F-4D97-AF65-F5344CB8AC3E}">
        <p14:creationId xmlns:p14="http://schemas.microsoft.com/office/powerpoint/2010/main" val="330423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F036CDF5-D99E-4DDE-B4FD-691F832F350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newspaper-portrai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620713" y="1881188"/>
            <a:ext cx="5724525"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2800" b="1">
                <a:solidFill>
                  <a:srgbClr val="4C4C4C"/>
                </a:solidFill>
              </a:rPr>
              <a:t>INSERT YOUR HEADLINE HERE</a:t>
            </a:r>
            <a:endParaRPr lang="en-US" altLang="en-US" sz="2800" b="1"/>
          </a:p>
        </p:txBody>
      </p:sp>
      <p:sp>
        <p:nvSpPr>
          <p:cNvPr id="5124" name="Text Box 5"/>
          <p:cNvSpPr txBox="1">
            <a:spLocks noChangeArrowheads="1"/>
          </p:cNvSpPr>
          <p:nvPr/>
        </p:nvSpPr>
        <p:spPr bwMode="auto">
          <a:xfrm>
            <a:off x="3563938" y="2468563"/>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5125" name="Text Box 6"/>
          <p:cNvSpPr txBox="1">
            <a:spLocks noChangeArrowheads="1"/>
          </p:cNvSpPr>
          <p:nvPr/>
        </p:nvSpPr>
        <p:spPr bwMode="auto">
          <a:xfrm>
            <a:off x="3449638" y="2468563"/>
            <a:ext cx="1600200" cy="703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rPr>
              <a:t>Lorem ipsum</a:t>
            </a:r>
            <a:r>
              <a:rPr lang="en-US" altLang="en-US" sz="1200">
                <a:solidFill>
                  <a:srgbClr val="4C4C4C"/>
                </a:solidFill>
              </a:rPr>
              <a:t> </a:t>
            </a:r>
          </a:p>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p>
          <a:p>
            <a:pPr>
              <a:spcBef>
                <a:spcPct val="50000"/>
              </a:spcBef>
            </a:pPr>
            <a:endParaRPr lang="en-US" altLang="en-US" sz="1200">
              <a:solidFill>
                <a:srgbClr val="4C4C4C"/>
              </a:solidFill>
            </a:endParaRPr>
          </a:p>
          <a:p>
            <a:pPr>
              <a:spcBef>
                <a:spcPct val="50000"/>
              </a:spcBef>
            </a:pPr>
            <a:r>
              <a:rPr lang="en-US" altLang="en-US" sz="1200">
                <a:solidFill>
                  <a:srgbClr val="4C4C4C"/>
                </a:solidFill>
              </a:rPr>
              <a:t>Mei eu ubique altera senserit, consul eripuit accusata has ne. Ignota verterem te nam, eu cibo causae menandri vim. Sit rebum erant dolorem et, sed odio error ad.Vel </a:t>
            </a:r>
            <a:endParaRPr lang="en-US" altLang="en-US" b="1">
              <a:solidFill>
                <a:srgbClr val="4383B4"/>
              </a:solidFill>
              <a:latin typeface="Arial" panose="020B0604020202020204" pitchFamily="34" charset="0"/>
            </a:endParaRPr>
          </a:p>
        </p:txBody>
      </p:sp>
      <p:sp>
        <p:nvSpPr>
          <p:cNvPr id="5126" name="Text Box 7"/>
          <p:cNvSpPr txBox="1">
            <a:spLocks noChangeArrowheads="1"/>
          </p:cNvSpPr>
          <p:nvPr/>
        </p:nvSpPr>
        <p:spPr bwMode="auto">
          <a:xfrm>
            <a:off x="5029200" y="2562225"/>
            <a:ext cx="1600200" cy="6392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p>
          <a:p>
            <a:pPr>
              <a:spcBef>
                <a:spcPct val="50000"/>
              </a:spcBef>
            </a:pPr>
            <a:r>
              <a:rPr lang="en-US" altLang="en-US" sz="1200">
                <a:solidFill>
                  <a:srgbClr val="4C4C4C"/>
                </a:solidFill>
              </a:rPr>
              <a:t>Ignota verterem te nam, eu cibo causae menandri vim. Sit rebum erant dolorem et, sed odio error ad.Vel molestie corrumpit deterruisset ad, mollis ceteros ad sea.</a:t>
            </a:r>
          </a:p>
          <a:p>
            <a:pPr>
              <a:spcBef>
                <a:spcPct val="50000"/>
              </a:spcBef>
            </a:pPr>
            <a:endParaRPr lang="en-US" altLang="en-US" sz="1200">
              <a:solidFill>
                <a:srgbClr val="4C4C4C"/>
              </a:solidFill>
            </a:endParaRPr>
          </a:p>
        </p:txBody>
      </p:sp>
      <p:grpSp>
        <p:nvGrpSpPr>
          <p:cNvPr id="5127" name="Group 13"/>
          <p:cNvGrpSpPr>
            <a:grpSpLocks/>
          </p:cNvGrpSpPr>
          <p:nvPr/>
        </p:nvGrpSpPr>
        <p:grpSpPr bwMode="auto">
          <a:xfrm>
            <a:off x="512763" y="2613025"/>
            <a:ext cx="2749550" cy="2300288"/>
            <a:chOff x="360" y="2669"/>
            <a:chExt cx="2352" cy="2265"/>
          </a:xfrm>
        </p:grpSpPr>
        <p:sp>
          <p:nvSpPr>
            <p:cNvPr id="5129" name="Rectangle 11"/>
            <p:cNvSpPr>
              <a:spLocks noChangeArrowheads="1"/>
            </p:cNvSpPr>
            <p:nvPr/>
          </p:nvSpPr>
          <p:spPr bwMode="auto">
            <a:xfrm>
              <a:off x="360" y="2669"/>
              <a:ext cx="2352" cy="2256"/>
            </a:xfrm>
            <a:prstGeom prst="rect">
              <a:avLst/>
            </a:prstGeom>
            <a:solidFill>
              <a:srgbClr val="CFC6AD"/>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5130" name="Picture 12"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 y="2757"/>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8" name="Rectangle 14"/>
          <p:cNvSpPr>
            <a:spLocks noChangeArrowheads="1"/>
          </p:cNvSpPr>
          <p:nvPr/>
        </p:nvSpPr>
        <p:spPr bwMode="auto">
          <a:xfrm>
            <a:off x="512763" y="5168900"/>
            <a:ext cx="2771775"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1200">
                <a:solidFill>
                  <a:srgbClr val="4C4C4C"/>
                </a:solidFill>
              </a:rPr>
              <a:t>In libris graecis appetere mea. At vim odio lorem omnes, pri id iuvaret partiendo. Vivendo menandri et sed. Lorem volumus blandit cu has.Sit cu alia porro fuisset. </a:t>
            </a:r>
          </a:p>
          <a:p>
            <a:r>
              <a:rPr lang="en-US" altLang="en-US" sz="1200">
                <a:solidFill>
                  <a:srgbClr val="4C4C4C"/>
                </a:solidFill>
              </a:rPr>
              <a:t>Ea pro natum invidunt repudiandae, his et facilisis vituperatoribus. Mei eu ubique altera senserit, consul eripuit accusata has ne. Ignota verterem te nam, eu cibo causae menandri vim. </a:t>
            </a:r>
          </a:p>
          <a:p>
            <a:endParaRPr lang="en-US" altLang="en-US" sz="1200">
              <a:solidFill>
                <a:srgbClr val="4C4C4C"/>
              </a:solidFill>
            </a:endParaRPr>
          </a:p>
          <a:p>
            <a:r>
              <a:rPr lang="en-US" altLang="en-US" sz="1200">
                <a:solidFill>
                  <a:srgbClr val="4C4C4C"/>
                </a:solidFill>
              </a:rPr>
              <a:t>In libris graecis appetere mea. At vim odio lorem omnes, pri id iuvaret partiendo. Vivendo menandri et sed. Lorem volumus blandit cu has.Sit cu alia porro fuisset. </a:t>
            </a:r>
          </a:p>
          <a:p>
            <a:r>
              <a:rPr lang="en-US" altLang="en-US" sz="1200">
                <a:solidFill>
                  <a:srgbClr val="4C4C4C"/>
                </a:solidFill>
              </a:rPr>
              <a:t>Ea pro natum invidunt repudiandae, his et facilisis vituperatoribus. Mei eu ubique altera senserit, consul eripuit accusata has ne. Ignota verterem te nam, eu cibo causae menandri vim.</a:t>
            </a:r>
            <a:r>
              <a:rPr lang="en-US" altLang="en-US" sz="120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3" descr="newspaper-portrait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3"/>
          <p:cNvSpPr txBox="1">
            <a:spLocks noChangeArrowheads="1"/>
          </p:cNvSpPr>
          <p:nvPr/>
        </p:nvSpPr>
        <p:spPr bwMode="auto">
          <a:xfrm>
            <a:off x="620713" y="1878013"/>
            <a:ext cx="5724525"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2800" b="1">
                <a:solidFill>
                  <a:srgbClr val="4C4C4C"/>
                </a:solidFill>
              </a:rPr>
              <a:t>INSERT YOUR HEADLINE HERE</a:t>
            </a:r>
            <a:endParaRPr lang="en-US" altLang="en-US" sz="2800" b="1"/>
          </a:p>
        </p:txBody>
      </p:sp>
      <p:sp>
        <p:nvSpPr>
          <p:cNvPr id="7172" name="Text Box 5"/>
          <p:cNvSpPr txBox="1">
            <a:spLocks noChangeArrowheads="1"/>
          </p:cNvSpPr>
          <p:nvPr/>
        </p:nvSpPr>
        <p:spPr bwMode="auto">
          <a:xfrm>
            <a:off x="3568700" y="2519363"/>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7173" name="Text Box 6"/>
          <p:cNvSpPr txBox="1">
            <a:spLocks noChangeArrowheads="1"/>
          </p:cNvSpPr>
          <p:nvPr/>
        </p:nvSpPr>
        <p:spPr bwMode="auto">
          <a:xfrm>
            <a:off x="3454400" y="2519363"/>
            <a:ext cx="1600200" cy="465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rPr>
              <a:t>Lorem ipsum</a:t>
            </a:r>
            <a:r>
              <a:rPr lang="en-US" altLang="en-US" sz="1200">
                <a:solidFill>
                  <a:srgbClr val="4C4C4C"/>
                </a:solidFill>
              </a:rPr>
              <a:t> </a:t>
            </a:r>
          </a:p>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t>
            </a:r>
            <a:endParaRPr lang="en-US" altLang="en-US" b="1">
              <a:solidFill>
                <a:srgbClr val="4383B4"/>
              </a:solidFill>
              <a:latin typeface="Arial" panose="020B0604020202020204" pitchFamily="34" charset="0"/>
            </a:endParaRPr>
          </a:p>
        </p:txBody>
      </p:sp>
      <p:sp>
        <p:nvSpPr>
          <p:cNvPr id="7174" name="Text Box 7"/>
          <p:cNvSpPr txBox="1">
            <a:spLocks noChangeArrowheads="1"/>
          </p:cNvSpPr>
          <p:nvPr/>
        </p:nvSpPr>
        <p:spPr bwMode="auto">
          <a:xfrm>
            <a:off x="4997450" y="2613025"/>
            <a:ext cx="1600200" cy="4383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p>
        </p:txBody>
      </p:sp>
      <p:sp>
        <p:nvSpPr>
          <p:cNvPr id="7175" name="Text Box 10"/>
          <p:cNvSpPr txBox="1">
            <a:spLocks noChangeArrowheads="1"/>
          </p:cNvSpPr>
          <p:nvPr/>
        </p:nvSpPr>
        <p:spPr bwMode="auto">
          <a:xfrm>
            <a:off x="1789113" y="787400"/>
            <a:ext cx="3194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b="1">
                <a:solidFill>
                  <a:srgbClr val="1C1C1C"/>
                </a:solidFill>
                <a:latin typeface="Castellar" panose="020A0402060406010301" pitchFamily="18" charset="0"/>
              </a:rPr>
              <a:t>YOUR TITLE HERE</a:t>
            </a:r>
          </a:p>
        </p:txBody>
      </p:sp>
      <p:sp>
        <p:nvSpPr>
          <p:cNvPr id="7176" name="Text Box 11"/>
          <p:cNvSpPr txBox="1">
            <a:spLocks noChangeArrowheads="1"/>
          </p:cNvSpPr>
          <p:nvPr/>
        </p:nvSpPr>
        <p:spPr bwMode="auto">
          <a:xfrm>
            <a:off x="1992313" y="1377950"/>
            <a:ext cx="2709862"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1400" b="1">
                <a:solidFill>
                  <a:srgbClr val="4C4C4C"/>
                </a:solidFill>
              </a:rPr>
              <a:t>YOUR CATCH PHRASE HERE</a:t>
            </a:r>
          </a:p>
        </p:txBody>
      </p:sp>
      <p:sp>
        <p:nvSpPr>
          <p:cNvPr id="7177" name="Text Box 12"/>
          <p:cNvSpPr txBox="1">
            <a:spLocks noChangeArrowheads="1"/>
          </p:cNvSpPr>
          <p:nvPr/>
        </p:nvSpPr>
        <p:spPr bwMode="auto">
          <a:xfrm>
            <a:off x="5475288" y="1408113"/>
            <a:ext cx="833437"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1000" b="1">
                <a:solidFill>
                  <a:srgbClr val="4C4C4C"/>
                </a:solidFill>
              </a:rPr>
              <a:t>- Since 1802</a:t>
            </a:r>
          </a:p>
        </p:txBody>
      </p:sp>
      <p:grpSp>
        <p:nvGrpSpPr>
          <p:cNvPr id="7178" name="Group 16"/>
          <p:cNvGrpSpPr>
            <a:grpSpLocks/>
          </p:cNvGrpSpPr>
          <p:nvPr/>
        </p:nvGrpSpPr>
        <p:grpSpPr bwMode="auto">
          <a:xfrm>
            <a:off x="549275" y="2649538"/>
            <a:ext cx="2678113" cy="2192337"/>
            <a:chOff x="360" y="2669"/>
            <a:chExt cx="2352" cy="2265"/>
          </a:xfrm>
        </p:grpSpPr>
        <p:sp>
          <p:nvSpPr>
            <p:cNvPr id="7184" name="Rectangle 14"/>
            <p:cNvSpPr>
              <a:spLocks noChangeArrowheads="1"/>
            </p:cNvSpPr>
            <p:nvPr/>
          </p:nvSpPr>
          <p:spPr bwMode="auto">
            <a:xfrm>
              <a:off x="360" y="2669"/>
              <a:ext cx="2352" cy="2256"/>
            </a:xfrm>
            <a:prstGeom prst="rect">
              <a:avLst/>
            </a:prstGeom>
            <a:solidFill>
              <a:srgbClr val="CFC6AD"/>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7185" name="Picture 15"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 y="2757"/>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9" name="Line 17"/>
          <p:cNvSpPr>
            <a:spLocks noChangeShapeType="1"/>
          </p:cNvSpPr>
          <p:nvPr/>
        </p:nvSpPr>
        <p:spPr bwMode="auto">
          <a:xfrm>
            <a:off x="317500" y="5024438"/>
            <a:ext cx="3028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180" name="Rectangle 18"/>
          <p:cNvSpPr>
            <a:spLocks noChangeArrowheads="1"/>
          </p:cNvSpPr>
          <p:nvPr/>
        </p:nvSpPr>
        <p:spPr bwMode="auto">
          <a:xfrm>
            <a:off x="260350" y="5133975"/>
            <a:ext cx="3143250" cy="2090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2000" b="1">
                <a:solidFill>
                  <a:srgbClr val="4C4C4C"/>
                </a:solidFill>
              </a:rPr>
              <a:t>ARTICLE HEADLINE</a:t>
            </a:r>
          </a:p>
        </p:txBody>
      </p:sp>
      <p:sp>
        <p:nvSpPr>
          <p:cNvPr id="7181" name="Rectangle 19"/>
          <p:cNvSpPr>
            <a:spLocks noChangeArrowheads="1"/>
          </p:cNvSpPr>
          <p:nvPr/>
        </p:nvSpPr>
        <p:spPr bwMode="auto">
          <a:xfrm>
            <a:off x="311150" y="5576888"/>
            <a:ext cx="2971800" cy="4202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a:p>
            <a:pPr>
              <a:spcBef>
                <a:spcPct val="50000"/>
              </a:spcBef>
            </a:pPr>
            <a:endParaRPr lang="en-US" altLang="en-US" sz="1200">
              <a:solidFill>
                <a:srgbClr val="4C4C4C"/>
              </a:solidFill>
              <a:latin typeface="Arial" panose="020B0604020202020204" pitchFamily="34" charset="0"/>
            </a:endParaRPr>
          </a:p>
          <a:p>
            <a:r>
              <a:rPr lang="en-US" altLang="en-US" sz="1200">
                <a:solidFill>
                  <a:srgbClr val="4C4C4C"/>
                </a:solidFill>
              </a:rPr>
              <a:t>In libris graecis appetere mea. At vim odio lorem omnes, pri id iuvaret partiendo. Vivendo menandri et sed. Lorem volumus blandit cu has.Sit cu alia porro fuisset. </a:t>
            </a:r>
          </a:p>
          <a:p>
            <a:r>
              <a:rPr lang="en-US" altLang="en-US" sz="1200">
                <a:solidFill>
                  <a:srgbClr val="4C4C4C"/>
                </a:solidFill>
              </a:rPr>
              <a:t>Ea pro natum invidunt repudiandae, his et facilisis vituperatoribus. Mei eu ubique altera senserit, consul eripuit accusata has ne. Ignota verterem te nam, eu cibo causae menandri vim. </a:t>
            </a:r>
          </a:p>
          <a:p>
            <a:pPr>
              <a:spcBef>
                <a:spcPct val="50000"/>
              </a:spcBef>
            </a:pPr>
            <a:endParaRPr lang="en-US" altLang="en-US" sz="1200">
              <a:solidFill>
                <a:srgbClr val="4C4C4C"/>
              </a:solidFill>
              <a:latin typeface="Arial" panose="020B0604020202020204" pitchFamily="34" charset="0"/>
            </a:endParaRPr>
          </a:p>
        </p:txBody>
      </p:sp>
      <p:sp>
        <p:nvSpPr>
          <p:cNvPr id="7182" name="Rectangle 21"/>
          <p:cNvSpPr>
            <a:spLocks noChangeArrowheads="1"/>
          </p:cNvSpPr>
          <p:nvPr/>
        </p:nvSpPr>
        <p:spPr bwMode="auto">
          <a:xfrm flipH="1">
            <a:off x="3573463" y="7332663"/>
            <a:ext cx="2678112" cy="21844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7183" name="Picture 22" descr="shad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6975" y="7418388"/>
            <a:ext cx="2273300" cy="210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688</Words>
  <Application>Microsoft Office PowerPoint</Application>
  <PresentationFormat>A4 Paper (210x297 mm)</PresentationFormat>
  <Paragraphs>31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Blank Presentation</vt:lpstr>
      <vt:lpstr>PowerPoint Presentation</vt:lpstr>
      <vt:lpstr>PowerPoint Presentation</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Editable Newspapers Template</dc:title>
  <dc:creator>Presentation Magazine</dc:creator>
  <cp:lastModifiedBy>Mahabal,P,Prasad,TAQ6 C</cp:lastModifiedBy>
  <cp:revision>20</cp:revision>
  <dcterms:created xsi:type="dcterms:W3CDTF">2007-10-10T08:29:48Z</dcterms:created>
  <dcterms:modified xsi:type="dcterms:W3CDTF">2017-01-02T09:38:31Z</dcterms:modified>
</cp:coreProperties>
</file>